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января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завершение переходного периода, связанного с внедрением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Контролирующие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иностранные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компании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порядке предоставления налоговых льгот, действующих при налогообложении имущества организаций за налоговый период 2023 год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января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предоставление</a:t>
            </a:r>
            <a:r>
              <a:rPr lang="en-US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уведомления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исчисленных суммах налогов, сборов, страховых взносов с 01.01.2024г. Завершение переходного периода, связанного с внедрением ЕНС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МЧД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доверенность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</a:t>
            </a:r>
            <a:r>
              <a:rPr lang="ru-RU" sz="23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ЕНС.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2169</TotalTime>
  <Words>66</Words>
  <Application>Microsoft Office PowerPoint</Application>
  <PresentationFormat>Лист A4 (210x297 мм)</PresentationFormat>
  <Paragraphs>29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265</cp:revision>
  <cp:lastPrinted>2023-03-24T03:51:23Z</cp:lastPrinted>
  <dcterms:created xsi:type="dcterms:W3CDTF">2020-04-10T13:09:37Z</dcterms:created>
  <dcterms:modified xsi:type="dcterms:W3CDTF">2024-01-22T06:02:04Z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